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4687"/>
  </p:normalViewPr>
  <p:slideViewPr>
    <p:cSldViewPr snapToGrid="0" snapToObjects="1">
      <p:cViewPr varScale="1">
        <p:scale>
          <a:sx n="76" d="100"/>
          <a:sy n="76" d="100"/>
        </p:scale>
        <p:origin x="2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2887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6138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3266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7729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7533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1461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9428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6452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5714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963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E4403-0733-B14D-AA30-CD9073C91416}" type="datetimeFigureOut">
              <a:rPr kumimoji="1" lang="ja-JP" altLang="en-US" smtClean="0"/>
              <a:t>2020/6/17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63D98-2EA4-CF4C-9AD4-3B34A2B639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43118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9601DD-F0E9-544E-A2A3-8737E565F8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FINAL PLOJECT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373FBC0-3B53-E94A-85D7-EA054C1D03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/>
              <a:t>栃本 拓海</a:t>
            </a:r>
            <a:r>
              <a:rPr lang="en-US" altLang="ja-JP" dirty="0"/>
              <a:t>,   </a:t>
            </a:r>
            <a:r>
              <a:rPr lang="ja-JP" altLang="en-US"/>
              <a:t>野田 遼平</a:t>
            </a:r>
            <a:r>
              <a:rPr lang="en-US" altLang="ja-JP" dirty="0"/>
              <a:t>, TSAI </a:t>
            </a:r>
            <a:r>
              <a:rPr lang="en-US" altLang="ja-JP" dirty="0" err="1"/>
              <a:t>Chanchang</a:t>
            </a:r>
            <a:r>
              <a:rPr lang="en-US" altLang="ja-JP" dirty="0"/>
              <a:t>, YE ZHUOBIN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912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7FA712-44A5-8E43-B61F-02B5945CC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What we made</a:t>
            </a:r>
            <a:endParaRPr kumimoji="1" lang="ja-JP" altLang="en-US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B54C0C32-1448-1945-92EE-048B51C08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183" t="28092" r="58172" b="31825"/>
          <a:stretch/>
        </p:blipFill>
        <p:spPr>
          <a:xfrm>
            <a:off x="9326034" y="834811"/>
            <a:ext cx="2489200" cy="2441789"/>
          </a:xfr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AD9EAA38-1F50-524A-9478-7220C7878F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42" t="53750" r="37292" b="2074"/>
          <a:stretch/>
        </p:blipFill>
        <p:spPr>
          <a:xfrm>
            <a:off x="5413375" y="3808361"/>
            <a:ext cx="2777067" cy="2692929"/>
          </a:xfrm>
          <a:prstGeom prst="rect">
            <a:avLst/>
          </a:prstGeom>
        </p:spPr>
      </p:pic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79AB4F9E-3B77-DE42-B65D-57271DA92BB5}"/>
              </a:ext>
            </a:extLst>
          </p:cNvPr>
          <p:cNvCxnSpPr/>
          <p:nvPr/>
        </p:nvCxnSpPr>
        <p:spPr>
          <a:xfrm flipV="1">
            <a:off x="7772400" y="2651364"/>
            <a:ext cx="2150534" cy="1574800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51ABB087-D4E1-F24B-8EA1-8790518A5C89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3200" dirty="0"/>
              <a:t>Archer stands on the marker</a:t>
            </a:r>
            <a:br>
              <a:rPr lang="en-US" altLang="ja-JP" sz="3200" dirty="0"/>
            </a:br>
            <a:r>
              <a:rPr lang="en-US" altLang="ja-JP" sz="3200" dirty="0"/>
              <a:t>and shoots an arrow at the target on the marker. </a:t>
            </a:r>
          </a:p>
          <a:p>
            <a:r>
              <a:rPr lang="en-US" altLang="ja-JP" sz="3200" dirty="0"/>
              <a:t>We use multiple markers.</a:t>
            </a:r>
            <a:endParaRPr lang="ja-JP" altLang="en-US" sz="3200"/>
          </a:p>
        </p:txBody>
      </p:sp>
    </p:spTree>
    <p:extLst>
      <p:ext uri="{BB962C8B-B14F-4D97-AF65-F5344CB8AC3E}">
        <p14:creationId xmlns:p14="http://schemas.microsoft.com/office/powerpoint/2010/main" val="2380063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7CE56F-5211-E443-BD69-51B989C3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430" y="0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Detail</a:t>
            </a:r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F499F4B-425D-D742-82F2-E1711DED7B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79" t="21745" r="11146" b="33489"/>
          <a:stretch/>
        </p:blipFill>
        <p:spPr>
          <a:xfrm>
            <a:off x="7010405" y="2460125"/>
            <a:ext cx="4723989" cy="1998164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BF158160-B283-2245-89B4-DF94BBFC11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99" t="20495" r="10001" b="30972"/>
          <a:stretch/>
        </p:blipFill>
        <p:spPr>
          <a:xfrm>
            <a:off x="918429" y="4891562"/>
            <a:ext cx="4157133" cy="1834165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E42B1E2-461E-064B-AA1E-A1FCC27A51BE}"/>
              </a:ext>
            </a:extLst>
          </p:cNvPr>
          <p:cNvSpPr txBox="1"/>
          <p:nvPr/>
        </p:nvSpPr>
        <p:spPr>
          <a:xfrm>
            <a:off x="355599" y="1032379"/>
            <a:ext cx="549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Case 1 : Number of markers = 1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9EEFBDD-15C8-9C41-A534-4E2340130C2F}"/>
              </a:ext>
            </a:extLst>
          </p:cNvPr>
          <p:cNvSpPr txBox="1"/>
          <p:nvPr/>
        </p:nvSpPr>
        <p:spPr>
          <a:xfrm>
            <a:off x="355599" y="3986701"/>
            <a:ext cx="548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Case 2 : Number of markers = 2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19F1192-3E31-2642-AD91-5EC942AB4239}"/>
              </a:ext>
            </a:extLst>
          </p:cNvPr>
          <p:cNvSpPr txBox="1"/>
          <p:nvPr/>
        </p:nvSpPr>
        <p:spPr>
          <a:xfrm>
            <a:off x="6519334" y="1032379"/>
            <a:ext cx="567266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Case 3 : Number of markers ≧ 3</a:t>
            </a:r>
            <a:endParaRPr lang="ja-JP" altLang="en-US" sz="3200"/>
          </a:p>
          <a:p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7F0BBF4-33B9-CB46-900C-E560E3A97E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1479" r="9316" b="-1200"/>
          <a:stretch/>
        </p:blipFill>
        <p:spPr>
          <a:xfrm>
            <a:off x="918429" y="2053530"/>
            <a:ext cx="4157133" cy="1709483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DB9FE803-0217-004C-AC4E-702204D4F6AC}"/>
              </a:ext>
            </a:extLst>
          </p:cNvPr>
          <p:cNvSpPr txBox="1"/>
          <p:nvPr/>
        </p:nvSpPr>
        <p:spPr>
          <a:xfrm>
            <a:off x="918429" y="1598351"/>
            <a:ext cx="4923570" cy="380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Show an archer</a:t>
            </a:r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9458D6C-830F-EB4B-984E-E1A4ADA775A5}"/>
              </a:ext>
            </a:extLst>
          </p:cNvPr>
          <p:cNvSpPr txBox="1"/>
          <p:nvPr/>
        </p:nvSpPr>
        <p:spPr>
          <a:xfrm>
            <a:off x="918429" y="4466833"/>
            <a:ext cx="5529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An archer shoot cube if cube is closer than a threshold.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7517D324-3E51-7D4A-87AC-016AAAA5BE4D}"/>
              </a:ext>
            </a:extLst>
          </p:cNvPr>
          <p:cNvSpPr txBox="1"/>
          <p:nvPr/>
        </p:nvSpPr>
        <p:spPr>
          <a:xfrm>
            <a:off x="7010405" y="1598351"/>
            <a:ext cx="4639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An archer shoot the cube if  sphere is closer than decided distance .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859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0AA3268B-C257-E54C-A69B-5A42794EAC66}"/>
              </a:ext>
            </a:extLst>
          </p:cNvPr>
          <p:cNvSpPr/>
          <p:nvPr/>
        </p:nvSpPr>
        <p:spPr>
          <a:xfrm>
            <a:off x="8114501" y="4495277"/>
            <a:ext cx="1797388" cy="5008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E7E74E44-AD66-2840-A61A-DEF192EDCD40}"/>
              </a:ext>
            </a:extLst>
          </p:cNvPr>
          <p:cNvSpPr/>
          <p:nvPr/>
        </p:nvSpPr>
        <p:spPr>
          <a:xfrm>
            <a:off x="7803432" y="4808823"/>
            <a:ext cx="2419526" cy="371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9A401B6-F2D2-EA48-B12D-0BD9FA9A1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How we made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25AF7C9-84DA-3A4E-9B4B-DCA1EED95756}"/>
              </a:ext>
            </a:extLst>
          </p:cNvPr>
          <p:cNvSpPr/>
          <p:nvPr/>
        </p:nvSpPr>
        <p:spPr>
          <a:xfrm>
            <a:off x="579634" y="3999044"/>
            <a:ext cx="4026233" cy="2560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472D922C-ABE0-A047-96B4-CB858CE5BC4A}"/>
              </a:ext>
            </a:extLst>
          </p:cNvPr>
          <p:cNvGrpSpPr/>
          <p:nvPr/>
        </p:nvGrpSpPr>
        <p:grpSpPr>
          <a:xfrm>
            <a:off x="2073776" y="865623"/>
            <a:ext cx="1661167" cy="2311444"/>
            <a:chOff x="1183633" y="2303307"/>
            <a:chExt cx="774178" cy="1077236"/>
          </a:xfrm>
        </p:grpSpPr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F7EA7FC9-7788-AC46-AD20-21FC9111B25D}"/>
                </a:ext>
              </a:extLst>
            </p:cNvPr>
            <p:cNvGrpSpPr/>
            <p:nvPr/>
          </p:nvGrpSpPr>
          <p:grpSpPr>
            <a:xfrm rot="261867">
              <a:off x="1183633" y="2303307"/>
              <a:ext cx="774178" cy="1077236"/>
              <a:chOff x="1183633" y="2303307"/>
              <a:chExt cx="774178" cy="1077236"/>
            </a:xfrm>
          </p:grpSpPr>
          <p:sp>
            <p:nvSpPr>
              <p:cNvPr id="19" name="アーチ 18">
                <a:extLst>
                  <a:ext uri="{FF2B5EF4-FFF2-40B4-BE49-F238E27FC236}">
                    <a16:creationId xmlns:a16="http://schemas.microsoft.com/office/drawing/2014/main" id="{016DF365-E385-BE4F-807E-8F789B1A3206}"/>
                  </a:ext>
                </a:extLst>
              </p:cNvPr>
              <p:cNvSpPr/>
              <p:nvPr/>
            </p:nvSpPr>
            <p:spPr>
              <a:xfrm rot="20265564">
                <a:off x="1195326" y="2618058"/>
                <a:ext cx="762485" cy="762485"/>
              </a:xfrm>
              <a:prstGeom prst="blockArc">
                <a:avLst>
                  <a:gd name="adj1" fmla="val 13609134"/>
                  <a:gd name="adj2" fmla="val 21377723"/>
                  <a:gd name="adj3" fmla="val 618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アーチ 19">
                <a:extLst>
                  <a:ext uri="{FF2B5EF4-FFF2-40B4-BE49-F238E27FC236}">
                    <a16:creationId xmlns:a16="http://schemas.microsoft.com/office/drawing/2014/main" id="{31F27164-151A-BC48-B7A2-15B1C8670E38}"/>
                  </a:ext>
                </a:extLst>
              </p:cNvPr>
              <p:cNvSpPr/>
              <p:nvPr/>
            </p:nvSpPr>
            <p:spPr>
              <a:xfrm rot="9472039">
                <a:off x="1183633" y="2303307"/>
                <a:ext cx="762485" cy="762485"/>
              </a:xfrm>
              <a:prstGeom prst="blockArc">
                <a:avLst>
                  <a:gd name="adj1" fmla="val 13609134"/>
                  <a:gd name="adj2" fmla="val 21377723"/>
                  <a:gd name="adj3" fmla="val 618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id="{B46F8797-FA89-2340-8986-D899A0B1B857}"/>
                </a:ext>
              </a:extLst>
            </p:cNvPr>
            <p:cNvSpPr/>
            <p:nvPr/>
          </p:nvSpPr>
          <p:spPr>
            <a:xfrm>
              <a:off x="1473200" y="2727520"/>
              <a:ext cx="211140" cy="21114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ドーナツ 22">
              <a:extLst>
                <a:ext uri="{FF2B5EF4-FFF2-40B4-BE49-F238E27FC236}">
                  <a16:creationId xmlns:a16="http://schemas.microsoft.com/office/drawing/2014/main" id="{5F20D022-34FC-AC4D-AC76-0B4244BE8971}"/>
                </a:ext>
              </a:extLst>
            </p:cNvPr>
            <p:cNvSpPr/>
            <p:nvPr/>
          </p:nvSpPr>
          <p:spPr>
            <a:xfrm>
              <a:off x="1392141" y="2652811"/>
              <a:ext cx="369454" cy="369454"/>
            </a:xfrm>
            <a:prstGeom prst="donut">
              <a:avLst>
                <a:gd name="adj" fmla="val 983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60276F40-250A-5F44-9282-B4A4D8922ED9}"/>
              </a:ext>
            </a:extLst>
          </p:cNvPr>
          <p:cNvSpPr/>
          <p:nvPr/>
        </p:nvSpPr>
        <p:spPr>
          <a:xfrm>
            <a:off x="6377917" y="569869"/>
            <a:ext cx="5270556" cy="4002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2762A753-AB60-DD4E-8BF9-02DBEA853FF6}"/>
              </a:ext>
            </a:extLst>
          </p:cNvPr>
          <p:cNvGrpSpPr/>
          <p:nvPr/>
        </p:nvGrpSpPr>
        <p:grpSpPr>
          <a:xfrm>
            <a:off x="7266230" y="5488568"/>
            <a:ext cx="2286892" cy="1253067"/>
            <a:chOff x="7652975" y="4749798"/>
            <a:chExt cx="2286892" cy="1253067"/>
          </a:xfrm>
        </p:grpSpPr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A406ED8A-66E1-1447-B428-49D7828F2436}"/>
                </a:ext>
              </a:extLst>
            </p:cNvPr>
            <p:cNvSpPr/>
            <p:nvPr/>
          </p:nvSpPr>
          <p:spPr>
            <a:xfrm>
              <a:off x="8263467" y="4876799"/>
              <a:ext cx="1676400" cy="99906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三角形 26">
              <a:extLst>
                <a:ext uri="{FF2B5EF4-FFF2-40B4-BE49-F238E27FC236}">
                  <a16:creationId xmlns:a16="http://schemas.microsoft.com/office/drawing/2014/main" id="{50D4F559-C109-B84F-A851-5BBDE874BADC}"/>
                </a:ext>
              </a:extLst>
            </p:cNvPr>
            <p:cNvSpPr/>
            <p:nvPr/>
          </p:nvSpPr>
          <p:spPr>
            <a:xfrm rot="5400000">
              <a:off x="7566556" y="4836217"/>
              <a:ext cx="1253067" cy="108023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31" name="コンテンツ プレースホルダー 30">
            <a:extLst>
              <a:ext uri="{FF2B5EF4-FFF2-40B4-BE49-F238E27FC236}">
                <a16:creationId xmlns:a16="http://schemas.microsoft.com/office/drawing/2014/main" id="{D4C932F5-F3DC-CE4E-BBFC-C658ED9404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364" t="23570" r="12417" b="29782"/>
          <a:stretch/>
        </p:blipFill>
        <p:spPr>
          <a:xfrm>
            <a:off x="723498" y="4832398"/>
            <a:ext cx="3738503" cy="1672171"/>
          </a:xfrm>
          <a:ln>
            <a:noFill/>
          </a:ln>
        </p:spPr>
      </p:pic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D4D42732-5AFA-0F4C-8826-CF9434D997FF}"/>
              </a:ext>
            </a:extLst>
          </p:cNvPr>
          <p:cNvSpPr txBox="1"/>
          <p:nvPr/>
        </p:nvSpPr>
        <p:spPr>
          <a:xfrm>
            <a:off x="1676079" y="4176234"/>
            <a:ext cx="2043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Real World</a:t>
            </a:r>
            <a:endParaRPr kumimoji="1" lang="ja-JP" altLang="en-US" sz="2800"/>
          </a:p>
        </p:txBody>
      </p:sp>
      <p:sp>
        <p:nvSpPr>
          <p:cNvPr id="50" name="右矢印 49">
            <a:extLst>
              <a:ext uri="{FF2B5EF4-FFF2-40B4-BE49-F238E27FC236}">
                <a16:creationId xmlns:a16="http://schemas.microsoft.com/office/drawing/2014/main" id="{51AA7706-C0BC-0943-AE2F-BC5F70A3399E}"/>
              </a:ext>
            </a:extLst>
          </p:cNvPr>
          <p:cNvSpPr/>
          <p:nvPr/>
        </p:nvSpPr>
        <p:spPr>
          <a:xfrm>
            <a:off x="4988317" y="5582250"/>
            <a:ext cx="1972665" cy="977114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上矢印 50">
            <a:extLst>
              <a:ext uri="{FF2B5EF4-FFF2-40B4-BE49-F238E27FC236}">
                <a16:creationId xmlns:a16="http://schemas.microsoft.com/office/drawing/2014/main" id="{50A8CB98-8475-E64C-9F24-54B4531C2A7E}"/>
              </a:ext>
            </a:extLst>
          </p:cNvPr>
          <p:cNvSpPr/>
          <p:nvPr/>
        </p:nvSpPr>
        <p:spPr>
          <a:xfrm>
            <a:off x="8124900" y="4351867"/>
            <a:ext cx="1006953" cy="1523419"/>
          </a:xfrm>
          <a:prstGeom prst="up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角丸四角形 54">
            <a:extLst>
              <a:ext uri="{FF2B5EF4-FFF2-40B4-BE49-F238E27FC236}">
                <a16:creationId xmlns:a16="http://schemas.microsoft.com/office/drawing/2014/main" id="{1343DA51-D6BA-C346-852E-B1995A889FC7}"/>
              </a:ext>
            </a:extLst>
          </p:cNvPr>
          <p:cNvSpPr/>
          <p:nvPr/>
        </p:nvSpPr>
        <p:spPr>
          <a:xfrm>
            <a:off x="6617374" y="822520"/>
            <a:ext cx="4736426" cy="3436387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29C02952-1D91-384C-9E89-5C4A68A4FC28}"/>
              </a:ext>
            </a:extLst>
          </p:cNvPr>
          <p:cNvSpPr txBox="1"/>
          <p:nvPr/>
        </p:nvSpPr>
        <p:spPr>
          <a:xfrm>
            <a:off x="6828241" y="3285804"/>
            <a:ext cx="40875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Pose estimation of marker</a:t>
            </a:r>
          </a:p>
          <a:p>
            <a:r>
              <a:rPr kumimoji="1" lang="en-US" altLang="ja-JP" sz="2800" dirty="0"/>
              <a:t>Position estimation</a:t>
            </a:r>
            <a:endParaRPr kumimoji="1" lang="ja-JP" altLang="en-US" sz="2800"/>
          </a:p>
        </p:txBody>
      </p: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E734D250-832A-B54B-8F0D-F82F4DAD7C5C}"/>
              </a:ext>
            </a:extLst>
          </p:cNvPr>
          <p:cNvSpPr/>
          <p:nvPr/>
        </p:nvSpPr>
        <p:spPr>
          <a:xfrm>
            <a:off x="9344822" y="1472932"/>
            <a:ext cx="1896533" cy="181588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9CCAC053-E77E-2A4C-BD64-4B478EAB073D}"/>
              </a:ext>
            </a:extLst>
          </p:cNvPr>
          <p:cNvSpPr txBox="1"/>
          <p:nvPr/>
        </p:nvSpPr>
        <p:spPr>
          <a:xfrm>
            <a:off x="6770354" y="1712692"/>
            <a:ext cx="20139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/>
              <a:t>R</a:t>
            </a:r>
            <a:r>
              <a:rPr kumimoji="1" lang="en-US" altLang="ja-JP" sz="2800" dirty="0"/>
              <a:t>endering</a:t>
            </a:r>
            <a:endParaRPr kumimoji="1" lang="ja-JP" altLang="en-US" sz="2800"/>
          </a:p>
        </p:txBody>
      </p:sp>
      <p:sp>
        <p:nvSpPr>
          <p:cNvPr id="52" name="左矢印 51">
            <a:extLst>
              <a:ext uri="{FF2B5EF4-FFF2-40B4-BE49-F238E27FC236}">
                <a16:creationId xmlns:a16="http://schemas.microsoft.com/office/drawing/2014/main" id="{DF2372B0-C1DA-7340-8995-D5D85647BE83}"/>
              </a:ext>
            </a:extLst>
          </p:cNvPr>
          <p:cNvSpPr/>
          <p:nvPr/>
        </p:nvSpPr>
        <p:spPr>
          <a:xfrm>
            <a:off x="3964593" y="1484332"/>
            <a:ext cx="2760522" cy="1074026"/>
          </a:xfrm>
          <a:prstGeom prst="lef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89652CDC-D5CC-754C-A468-BFA810A49980}"/>
              </a:ext>
            </a:extLst>
          </p:cNvPr>
          <p:cNvSpPr txBox="1"/>
          <p:nvPr/>
        </p:nvSpPr>
        <p:spPr>
          <a:xfrm>
            <a:off x="6688343" y="963989"/>
            <a:ext cx="2327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/>
              <a:t>Processing</a:t>
            </a:r>
            <a:endParaRPr kumimoji="1" lang="ja-JP" altLang="en-US" sz="3600"/>
          </a:p>
        </p:txBody>
      </p:sp>
      <p:sp>
        <p:nvSpPr>
          <p:cNvPr id="57" name="上矢印 56">
            <a:extLst>
              <a:ext uri="{FF2B5EF4-FFF2-40B4-BE49-F238E27FC236}">
                <a16:creationId xmlns:a16="http://schemas.microsoft.com/office/drawing/2014/main" id="{19BDCF13-14FF-6F4F-A085-7F1A9794A71A}"/>
              </a:ext>
            </a:extLst>
          </p:cNvPr>
          <p:cNvSpPr/>
          <p:nvPr/>
        </p:nvSpPr>
        <p:spPr>
          <a:xfrm>
            <a:off x="7544525" y="2235912"/>
            <a:ext cx="258907" cy="104989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0EB4501-1CC3-4A4D-A9A0-D899825869F8}"/>
              </a:ext>
            </a:extLst>
          </p:cNvPr>
          <p:cNvSpPr txBox="1"/>
          <p:nvPr/>
        </p:nvSpPr>
        <p:spPr>
          <a:xfrm>
            <a:off x="9505178" y="1444065"/>
            <a:ext cx="192684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800" dirty="0"/>
              <a:t>Archer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800" dirty="0"/>
              <a:t>Cube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800" dirty="0"/>
              <a:t>Sphere</a:t>
            </a:r>
          </a:p>
        </p:txBody>
      </p:sp>
      <p:sp>
        <p:nvSpPr>
          <p:cNvPr id="59" name="左矢印 58">
            <a:extLst>
              <a:ext uri="{FF2B5EF4-FFF2-40B4-BE49-F238E27FC236}">
                <a16:creationId xmlns:a16="http://schemas.microsoft.com/office/drawing/2014/main" id="{7AA9398C-B9CC-2A40-9B53-BD66216DE395}"/>
              </a:ext>
            </a:extLst>
          </p:cNvPr>
          <p:cNvSpPr/>
          <p:nvPr/>
        </p:nvSpPr>
        <p:spPr>
          <a:xfrm>
            <a:off x="7876722" y="2571161"/>
            <a:ext cx="1255131" cy="35830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85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08C015-B95F-A742-961C-46D9A82D6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Demonstration</a:t>
            </a:r>
            <a:endParaRPr kumimoji="1" lang="ja-JP" altLang="en-US"/>
          </a:p>
        </p:txBody>
      </p:sp>
      <p:pic>
        <p:nvPicPr>
          <p:cNvPr id="4" name="demonstration">
            <a:hlinkClick r:id="" action="ppaction://media"/>
            <a:extLst>
              <a:ext uri="{FF2B5EF4-FFF2-40B4-BE49-F238E27FC236}">
                <a16:creationId xmlns:a16="http://schemas.microsoft.com/office/drawing/2014/main" id="{40D7F3FD-C27B-5043-9F3C-9B4B00A72C4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9683" y="1456267"/>
            <a:ext cx="8392538" cy="4720696"/>
          </a:xfrm>
        </p:spPr>
      </p:pic>
    </p:spTree>
    <p:extLst>
      <p:ext uri="{BB962C8B-B14F-4D97-AF65-F5344CB8AC3E}">
        <p14:creationId xmlns:p14="http://schemas.microsoft.com/office/powerpoint/2010/main" val="3257974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7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735</TotalTime>
  <Words>113</Words>
  <Application>Microsoft Office PowerPoint</Application>
  <PresentationFormat>宽屏</PresentationFormat>
  <Paragraphs>23</Paragraphs>
  <Slides>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テーマ</vt:lpstr>
      <vt:lpstr>FINAL PLOJECT</vt:lpstr>
      <vt:lpstr>What we made</vt:lpstr>
      <vt:lpstr>Detail</vt:lpstr>
      <vt:lpstr>How we made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野田 遼平</dc:creator>
  <cp:lastModifiedBy>Chan-Chang TSAI</cp:lastModifiedBy>
  <cp:revision>20</cp:revision>
  <dcterms:created xsi:type="dcterms:W3CDTF">2020-06-16T01:43:24Z</dcterms:created>
  <dcterms:modified xsi:type="dcterms:W3CDTF">2020-06-17T04:40:45Z</dcterms:modified>
</cp:coreProperties>
</file>

<file path=docProps/thumbnail.jpeg>
</file>